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61" r:id="rId4"/>
    <p:sldId id="260" r:id="rId5"/>
    <p:sldId id="258" r:id="rId6"/>
    <p:sldId id="273" r:id="rId7"/>
    <p:sldId id="268" r:id="rId8"/>
    <p:sldId id="264" r:id="rId9"/>
    <p:sldId id="270" r:id="rId10"/>
    <p:sldId id="265" r:id="rId11"/>
    <p:sldId id="274" r:id="rId12"/>
    <p:sldId id="272" r:id="rId13"/>
    <p:sldId id="263" r:id="rId14"/>
    <p:sldId id="269" r:id="rId15"/>
    <p:sldId id="26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3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0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0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5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96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6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35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9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2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8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8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59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87" r:id="rId4"/>
    <p:sldLayoutId id="2147483788" r:id="rId5"/>
    <p:sldLayoutId id="2147483793" r:id="rId6"/>
    <p:sldLayoutId id="2147483789" r:id="rId7"/>
    <p:sldLayoutId id="2147483790" r:id="rId8"/>
    <p:sldLayoutId id="2147483791" r:id="rId9"/>
    <p:sldLayoutId id="2147483792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AD13EF-74FA-4D38-8F15-B51F09C96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9">
            <a:extLst>
              <a:ext uri="{FF2B5EF4-FFF2-40B4-BE49-F238E27FC236}">
                <a16:creationId xmlns:a16="http://schemas.microsoft.com/office/drawing/2014/main" id="{2F5100BD-6914-44D0-925A-C37447221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20546" r="15321" b="27090"/>
          <a:stretch>
            <a:fillRect/>
          </a:stretch>
        </p:blipFill>
        <p:spPr bwMode="auto">
          <a:xfrm>
            <a:off x="284859" y="4956175"/>
            <a:ext cx="658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11">
            <a:extLst>
              <a:ext uri="{FF2B5EF4-FFF2-40B4-BE49-F238E27FC236}">
                <a16:creationId xmlns:a16="http://schemas.microsoft.com/office/drawing/2014/main" id="{E3840943-0DDD-438D-A1EE-0A60868DF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20673" r="8195" b="23930"/>
          <a:stretch>
            <a:fillRect/>
          </a:stretch>
        </p:blipFill>
        <p:spPr bwMode="auto">
          <a:xfrm>
            <a:off x="267397" y="5491163"/>
            <a:ext cx="6762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F3873430-B532-47B1-910A-32F5CD8B7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084" y="5467350"/>
            <a:ext cx="1979613" cy="46076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>
            <a:spAutoFit/>
          </a:bodyPr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Oziq-ovqat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muhandisligi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kafedrasi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katta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o’qituvchisi</a:t>
            </a:r>
            <a:endParaRPr lang="uz-Cyrl-UZ" altLang="en-US" sz="1197" dirty="0">
              <a:solidFill>
                <a:srgbClr val="00000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59F1FFE9-29AB-4348-AD1D-2A1EA11C0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72" y="5062538"/>
            <a:ext cx="1789112" cy="240066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ru-RU" sz="1200" dirty="0">
                <a:solidFill>
                  <a:srgbClr val="000000"/>
                </a:solidFill>
                <a:cs typeface="Calibri" panose="020F0502020204030204" pitchFamily="34" charset="0"/>
              </a:rPr>
              <a:t>  </a:t>
            </a:r>
            <a:r>
              <a:rPr lang="en-US" altLang="ru-RU" sz="1200" dirty="0" err="1">
                <a:solidFill>
                  <a:srgbClr val="000000"/>
                </a:solidFill>
                <a:cs typeface="Calibri" panose="020F0502020204030204" pitchFamily="34" charset="0"/>
              </a:rPr>
              <a:t>A.J.To’ychiyev</a:t>
            </a:r>
            <a:r>
              <a:rPr lang="en-US" altLang="ru-RU" sz="1200" dirty="0">
                <a:solidFill>
                  <a:srgbClr val="000000"/>
                </a:solidFill>
                <a:cs typeface="Calibri" panose="020F0502020204030204" pitchFamily="34" charset="0"/>
              </a:rPr>
              <a:t>. </a:t>
            </a:r>
            <a:endParaRPr lang="ru-RU" altLang="ru-RU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55CD46E-1B1A-43C5-87E9-9984985904C3}"/>
              </a:ext>
            </a:extLst>
          </p:cNvPr>
          <p:cNvSpPr>
            <a:spLocks noChangeAspect="1"/>
          </p:cNvSpPr>
          <p:nvPr/>
        </p:nvSpPr>
        <p:spPr>
          <a:xfrm>
            <a:off x="941035" y="3719513"/>
            <a:ext cx="5638800" cy="1171575"/>
          </a:xfrm>
          <a:prstGeom prst="rect">
            <a:avLst/>
          </a:prstGeom>
          <a:solidFill>
            <a:srgbClr val="00009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/>
              <a:cs typeface="Arial" panose="020B0604020202020204" pitchFamily="34" charset="0"/>
            </a:endParaRPr>
          </a:p>
        </p:txBody>
      </p:sp>
      <p:sp>
        <p:nvSpPr>
          <p:cNvPr id="35" name="POWERPOINT TEMPLATE">
            <a:extLst>
              <a:ext uri="{FF2B5EF4-FFF2-40B4-BE49-F238E27FC236}">
                <a16:creationId xmlns:a16="http://schemas.microsoft.com/office/drawing/2014/main" id="{8F6C80B0-B44D-4269-89F2-6E82A235B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410" y="4131775"/>
            <a:ext cx="4362450" cy="396262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lIns="28575" tIns="28575" rIns="28575" bIns="28575" anchor="ctr">
            <a:spAutoFit/>
          </a:bodyPr>
          <a:lstStyle>
            <a:lvl1pPr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Girostatika</a:t>
            </a:r>
            <a:r>
              <a:rPr lang="en-US" altLang="ru-RU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asoslari</a:t>
            </a:r>
            <a:r>
              <a:rPr lang="en-US" altLang="ru-RU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OWERPOINT TEMPLATE">
            <a:extLst>
              <a:ext uri="{FF2B5EF4-FFF2-40B4-BE49-F238E27FC236}">
                <a16:creationId xmlns:a16="http://schemas.microsoft.com/office/drawing/2014/main" id="{2AAF6AD2-B503-43A2-964E-62F7C99D5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98" y="3768725"/>
            <a:ext cx="1027112" cy="9969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>
            <a:spAutoFit/>
          </a:bodyPr>
          <a:lstStyle>
            <a:lvl1pPr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ru-RU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MAVZU </a:t>
            </a:r>
            <a:r>
              <a:rPr lang="en-US" altLang="ru-RU" sz="4500" b="1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17D6BCC-9288-4458-BDE1-37FCB49E19EF}"/>
              </a:ext>
            </a:extLst>
          </p:cNvPr>
          <p:cNvSpPr>
            <a:spLocks noChangeAspect="1"/>
          </p:cNvSpPr>
          <p:nvPr/>
        </p:nvSpPr>
        <p:spPr>
          <a:xfrm>
            <a:off x="2735263" y="2257425"/>
            <a:ext cx="6394450" cy="117157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/>
              <a:cs typeface="Arial" panose="020B0604020202020204" pitchFamily="34" charset="0"/>
            </a:endParaRPr>
          </a:p>
        </p:txBody>
      </p:sp>
      <p:sp>
        <p:nvSpPr>
          <p:cNvPr id="38" name="POWERPOINT TEMPLATE">
            <a:extLst>
              <a:ext uri="{FF2B5EF4-FFF2-40B4-BE49-F238E27FC236}">
                <a16:creationId xmlns:a16="http://schemas.microsoft.com/office/drawing/2014/main" id="{EA241110-7F54-4BBA-B373-A4A77626C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2683878"/>
            <a:ext cx="5124450" cy="39010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>
            <a:spAutoFit/>
          </a:bodyPr>
          <a:lstStyle>
            <a:lvl1pPr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ru-RU" sz="24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GIDRAVLIKA </a:t>
            </a:r>
            <a:endParaRPr lang="ru-RU" altLang="ru-RU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POWERPOINT TEMPLATE">
            <a:extLst>
              <a:ext uri="{FF2B5EF4-FFF2-40B4-BE49-F238E27FC236}">
                <a16:creationId xmlns:a16="http://schemas.microsoft.com/office/drawing/2014/main" id="{116C06A3-306E-451F-AD41-1B44EF902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225" y="2582863"/>
            <a:ext cx="1027113" cy="519112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>
            <a:spAutoFit/>
          </a:bodyPr>
          <a:lstStyle>
            <a:lvl1pPr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ru-RU" sz="3000" b="1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FAN</a:t>
            </a:r>
            <a:r>
              <a:rPr lang="ru-RU" altLang="ru-RU" sz="3000" b="1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:</a:t>
            </a:r>
            <a:endParaRPr lang="en-US" altLang="ru-RU" sz="6000" b="1" dirty="0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40" name="Таблица 39">
            <a:extLst>
              <a:ext uri="{FF2B5EF4-FFF2-40B4-BE49-F238E27FC236}">
                <a16:creationId xmlns:a16="http://schemas.microsoft.com/office/drawing/2014/main" id="{CBD86D7D-69FA-4109-8637-9424890F8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09672"/>
              </p:ext>
            </p:extLst>
          </p:nvPr>
        </p:nvGraphicFramePr>
        <p:xfrm>
          <a:off x="3631076" y="730250"/>
          <a:ext cx="5356225" cy="9731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5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3138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ru-RU" sz="2400" dirty="0">
                          <a:effectLst/>
                        </a:rPr>
                        <a:t>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QARSHI DAVLAT TEXNIKA UNIVERSITETI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35" marR="58635" marT="0" marB="0">
                    <a:solidFill>
                      <a:srgbClr val="CA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" name="Picture 1079">
            <a:extLst>
              <a:ext uri="{FF2B5EF4-FFF2-40B4-BE49-F238E27FC236}">
                <a16:creationId xmlns:a16="http://schemas.microsoft.com/office/drawing/2014/main" id="{31E535EC-06DB-4346-B856-CC3FB697F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87301" y="720725"/>
            <a:ext cx="1357312" cy="99218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7773932-A16C-4FEE-B5D6-9BB2A0AD7CFD}"/>
              </a:ext>
            </a:extLst>
          </p:cNvPr>
          <p:cNvPicPr/>
          <p:nvPr/>
        </p:nvPicPr>
        <p:blipFill rotWithShape="1">
          <a:blip r:embed="rId5"/>
          <a:srcRect l="12700" t="19841" r="78450" b="66248"/>
          <a:stretch/>
        </p:blipFill>
        <p:spPr bwMode="auto">
          <a:xfrm>
            <a:off x="2617480" y="730250"/>
            <a:ext cx="1013596" cy="973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86CD789-4817-4566-9250-5F5797C1D642}"/>
              </a:ext>
            </a:extLst>
          </p:cNvPr>
          <p:cNvPicPr/>
          <p:nvPr/>
        </p:nvPicPr>
        <p:blipFill rotWithShape="1">
          <a:blip r:embed="rId6"/>
          <a:srcRect l="39827" t="35804" r="39486" b="26340"/>
          <a:stretch/>
        </p:blipFill>
        <p:spPr bwMode="auto">
          <a:xfrm>
            <a:off x="6920847" y="3429000"/>
            <a:ext cx="4202873" cy="2708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4843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E93E4F-5147-4FA5-A83B-51A41ACB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7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DE019D-5BC3-4744-A28B-725E94F9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3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8C9219-A666-49A1-9D7C-DE8212B2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A9A06E-EF57-4483-BC7D-25DF1DEC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10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78E4AC-24FE-42C4-A47E-3A7220612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71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6E8696-1A5A-4BC9-8757-57683C6E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9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EC94AC2-CCC5-4DA9-81F2-F677E10F6E9D}"/>
              </a:ext>
            </a:extLst>
          </p:cNvPr>
          <p:cNvSpPr/>
          <p:nvPr/>
        </p:nvSpPr>
        <p:spPr>
          <a:xfrm>
            <a:off x="1118586" y="2627790"/>
            <a:ext cx="10475651" cy="3808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Reja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Gidrostatik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xossalari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muvozanat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3.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Gidrostatikaning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4.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Gidrostatikaning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tenglamasining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tahlili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5.Bosim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taqsimotining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gidrostatik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qonuni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6.Mashqlari. </a:t>
            </a:r>
          </a:p>
        </p:txBody>
      </p:sp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2A5444D3-377F-4CBA-B9C0-0419F8467283}"/>
              </a:ext>
            </a:extLst>
          </p:cNvPr>
          <p:cNvSpPr/>
          <p:nvPr/>
        </p:nvSpPr>
        <p:spPr>
          <a:xfrm>
            <a:off x="1343487" y="994299"/>
            <a:ext cx="10250750" cy="1491448"/>
          </a:xfrm>
          <a:prstGeom prst="down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Mavzu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Gidrostatika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asoslari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9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1A98F4-B28F-4A66-AF07-C49C2433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2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C306A4E-D3B4-498F-8511-B783D670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60B6C1-D06A-40B8-AF4A-9748C40B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8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7C23C-A39C-4DD5-A75F-D821B98B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7B741E-DE7C-4647-927B-FDB567F1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9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220887-C975-4E7B-8CF1-D4EB95BA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2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AC7EED-E1BC-4C2D-8B76-122CFE0B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3376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76</Words>
  <Application>Microsoft Office PowerPoint</Application>
  <PresentationFormat>Широкоэкранный</PresentationFormat>
  <Paragraphs>15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Grandview Display</vt:lpstr>
      <vt:lpstr>Times New Roman</vt:lpstr>
      <vt:lpstr>DashVTI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Hp</dc:creator>
  <cp:lastModifiedBy>Hp</cp:lastModifiedBy>
  <cp:revision>1</cp:revision>
  <dcterms:created xsi:type="dcterms:W3CDTF">2025-09-16T07:38:17Z</dcterms:created>
  <dcterms:modified xsi:type="dcterms:W3CDTF">2025-09-16T10:14:07Z</dcterms:modified>
</cp:coreProperties>
</file>